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03" r:id="rId2"/>
  </p:sldMasterIdLst>
  <p:notesMasterIdLst>
    <p:notesMasterId r:id="rId29"/>
  </p:notesMasterIdLst>
  <p:sldIdLst>
    <p:sldId id="256" r:id="rId3"/>
    <p:sldId id="608" r:id="rId4"/>
    <p:sldId id="609" r:id="rId5"/>
    <p:sldId id="610" r:id="rId6"/>
    <p:sldId id="631" r:id="rId7"/>
    <p:sldId id="632" r:id="rId8"/>
    <p:sldId id="633" r:id="rId9"/>
    <p:sldId id="634" r:id="rId10"/>
    <p:sldId id="635" r:id="rId11"/>
    <p:sldId id="636" r:id="rId12"/>
    <p:sldId id="637" r:id="rId13"/>
    <p:sldId id="638" r:id="rId14"/>
    <p:sldId id="639" r:id="rId15"/>
    <p:sldId id="640" r:id="rId16"/>
    <p:sldId id="641" r:id="rId17"/>
    <p:sldId id="642" r:id="rId18"/>
    <p:sldId id="643" r:id="rId19"/>
    <p:sldId id="644" r:id="rId20"/>
    <p:sldId id="630" r:id="rId21"/>
    <p:sldId id="645" r:id="rId22"/>
    <p:sldId id="616" r:id="rId23"/>
    <p:sldId id="628" r:id="rId24"/>
    <p:sldId id="623" r:id="rId25"/>
    <p:sldId id="646" r:id="rId26"/>
    <p:sldId id="606" r:id="rId27"/>
    <p:sldId id="552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D5C6"/>
    <a:srgbClr val="664789"/>
    <a:srgbClr val="797D7E"/>
    <a:srgbClr val="EBF1FF"/>
    <a:srgbClr val="CF3D39"/>
    <a:srgbClr val="D6CAE4"/>
    <a:srgbClr val="9E9E26"/>
    <a:srgbClr val="C6C630"/>
    <a:srgbClr val="E0E0E0"/>
    <a:srgbClr val="DD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0" autoAdjust="0"/>
    <p:restoredTop sz="84698" autoAdjust="0"/>
  </p:normalViewPr>
  <p:slideViewPr>
    <p:cSldViewPr>
      <p:cViewPr varScale="1">
        <p:scale>
          <a:sx n="74" d="100"/>
          <a:sy n="74" d="100"/>
        </p:scale>
        <p:origin x="-87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72E2C-E97C-4EFB-97A5-B7FCF6D24226}" type="datetimeFigureOut">
              <a:rPr lang="en-US"/>
              <a:pPr>
                <a:defRPr/>
              </a:pPr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F37-BDAC-44EF-B22E-FE3F17050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3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1FCBD-DFD9-40C6-8F36-2BE1EB313BF1}" type="slidenum">
              <a:rPr lang="en-US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1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5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35F37-BDAC-44EF-B22E-FE3F17050AC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8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E7C6941-5FB1-4F2C-AC12-492CD2792A24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" y="5946991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7" y="6115482"/>
            <a:ext cx="1501684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800" y="6049490"/>
            <a:ext cx="325755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>
                <a:ea typeface="Segoe UI" pitchFamily="34" charset="0"/>
              </a:rPr>
              <a:t>Tên</a:t>
            </a:r>
            <a:r>
              <a:rPr lang="en-US" dirty="0" smtClean="0">
                <a:ea typeface="Segoe UI" pitchFamily="34" charset="0"/>
              </a:rPr>
              <a:t> </a:t>
            </a:r>
            <a:r>
              <a:rPr lang="en-US" dirty="0" err="1" smtClean="0">
                <a:ea typeface="Segoe UI" pitchFamily="34" charset="0"/>
              </a:rPr>
              <a:t>môn</a:t>
            </a:r>
            <a:r>
              <a:rPr lang="en-US" dirty="0" smtClean="0">
                <a:ea typeface="Segoe UI" pitchFamily="34" charset="0"/>
              </a:rPr>
              <a:t> </a:t>
            </a:r>
            <a:br>
              <a:rPr lang="en-US" dirty="0" smtClean="0">
                <a:ea typeface="Segoe UI" pitchFamily="34" charset="0"/>
              </a:rPr>
            </a:br>
            <a:r>
              <a:rPr lang="en-US" dirty="0" err="1" smtClean="0">
                <a:ea typeface="Segoe UI" pitchFamily="34" charset="0"/>
              </a:rPr>
              <a:t>Tên</a:t>
            </a:r>
            <a:r>
              <a:rPr lang="en-US" dirty="0" smtClean="0">
                <a:ea typeface="Segoe UI" pitchFamily="34" charset="0"/>
              </a:rPr>
              <a:t> </a:t>
            </a:r>
            <a:r>
              <a:rPr lang="en-US" dirty="0" err="1" smtClean="0">
                <a:ea typeface="Segoe UI" pitchFamily="34" charset="0"/>
              </a:rPr>
              <a:t>số</a:t>
            </a:r>
            <a:r>
              <a:rPr lang="en-US" dirty="0" smtClean="0">
                <a:ea typeface="Segoe UI" pitchFamily="34" charset="0"/>
              </a:rPr>
              <a:t> </a:t>
            </a:r>
            <a:r>
              <a:rPr lang="en-US" dirty="0" err="1" smtClean="0">
                <a:ea typeface="Segoe UI" pitchFamily="34" charset="0"/>
              </a:rPr>
              <a:t>bài</a:t>
            </a:r>
            <a:r>
              <a:rPr lang="en-US" dirty="0" smtClean="0">
                <a:ea typeface="Segoe UI" pitchFamily="34" charset="0"/>
              </a:rPr>
              <a:t> </a:t>
            </a:r>
            <a:endParaRPr lang="vi-VN" dirty="0" smtClean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83731" y="1981200"/>
            <a:ext cx="5727069" cy="4120060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4405"/>
            <a:ext cx="3124200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091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1</a:t>
            </a:r>
          </a:p>
          <a:p>
            <a:pPr lvl="1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3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5042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49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953000" y="1828800"/>
            <a:ext cx="40386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…….</a:t>
            </a:r>
          </a:p>
          <a:p>
            <a:r>
              <a:rPr lang="en-US" dirty="0" smtClean="0"/>
              <a:t>960, abstract, background, banner, bar, box, business, button, circle, clean,</a:t>
            </a:r>
          </a:p>
          <a:p>
            <a:r>
              <a:rPr lang="en-US" b="1" dirty="0" err="1" smtClean="0"/>
              <a:t>Nôi</a:t>
            </a:r>
            <a:r>
              <a:rPr lang="en-US" b="1" dirty="0" smtClean="0"/>
              <a:t> dung </a:t>
            </a:r>
            <a:r>
              <a:rPr lang="en-US" b="1" dirty="0" err="1" smtClean="0"/>
              <a:t>cần</a:t>
            </a:r>
            <a:r>
              <a:rPr lang="en-US" b="1" dirty="0" smtClean="0"/>
              <a:t> </a:t>
            </a:r>
            <a:r>
              <a:rPr lang="en-US" b="1" dirty="0" err="1" smtClean="0"/>
              <a:t>nhấn</a:t>
            </a:r>
            <a:r>
              <a:rPr lang="en-US" b="1" dirty="0" smtClean="0"/>
              <a:t> </a:t>
            </a:r>
            <a:r>
              <a:rPr lang="en-US" b="1" dirty="0" err="1" smtClean="0"/>
              <a:t>mạnh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1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13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" y="5946991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7" y="6115482"/>
            <a:ext cx="1501684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800" y="6049490"/>
            <a:ext cx="325755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>
                <a:ea typeface="Segoe UI" pitchFamily="34" charset="0"/>
              </a:rPr>
              <a:t>Tên</a:t>
            </a:r>
            <a:r>
              <a:rPr lang="en-US" dirty="0" smtClean="0">
                <a:ea typeface="Segoe UI" pitchFamily="34" charset="0"/>
              </a:rPr>
              <a:t> </a:t>
            </a:r>
            <a:r>
              <a:rPr lang="en-US" dirty="0" err="1" smtClean="0">
                <a:ea typeface="Segoe UI" pitchFamily="34" charset="0"/>
              </a:rPr>
              <a:t>môn</a:t>
            </a:r>
            <a:r>
              <a:rPr lang="en-US" dirty="0" smtClean="0">
                <a:ea typeface="Segoe UI" pitchFamily="34" charset="0"/>
              </a:rPr>
              <a:t> </a:t>
            </a:r>
            <a:br>
              <a:rPr lang="en-US" dirty="0" smtClean="0">
                <a:ea typeface="Segoe UI" pitchFamily="34" charset="0"/>
              </a:rPr>
            </a:br>
            <a:r>
              <a:rPr lang="en-US" dirty="0" err="1" smtClean="0">
                <a:ea typeface="Segoe UI" pitchFamily="34" charset="0"/>
              </a:rPr>
              <a:t>Tên</a:t>
            </a:r>
            <a:r>
              <a:rPr lang="en-US" dirty="0" smtClean="0">
                <a:ea typeface="Segoe UI" pitchFamily="34" charset="0"/>
              </a:rPr>
              <a:t> </a:t>
            </a:r>
            <a:r>
              <a:rPr lang="en-US" dirty="0" err="1" smtClean="0">
                <a:ea typeface="Segoe UI" pitchFamily="34" charset="0"/>
              </a:rPr>
              <a:t>số</a:t>
            </a:r>
            <a:r>
              <a:rPr lang="en-US" dirty="0" smtClean="0">
                <a:ea typeface="Segoe UI" pitchFamily="34" charset="0"/>
              </a:rPr>
              <a:t> </a:t>
            </a:r>
            <a:r>
              <a:rPr lang="en-US" dirty="0" err="1" smtClean="0">
                <a:ea typeface="Segoe UI" pitchFamily="34" charset="0"/>
              </a:rPr>
              <a:t>bài</a:t>
            </a:r>
            <a:r>
              <a:rPr lang="en-US" dirty="0" smtClean="0">
                <a:ea typeface="Segoe UI" pitchFamily="34" charset="0"/>
              </a:rPr>
              <a:t> </a:t>
            </a:r>
            <a:endParaRPr lang="vi-VN" dirty="0" smtClean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615544" y="1661428"/>
            <a:ext cx="4997725" cy="4439832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64405"/>
            <a:ext cx="2307432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56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1</a:t>
            </a:r>
          </a:p>
          <a:p>
            <a:pPr lvl="1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3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459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596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84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 smtClean="0"/>
              <a:t>Tiêu đề slide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1</a:t>
            </a:r>
          </a:p>
          <a:p>
            <a:pPr lvl="1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3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02" r:id="rId3"/>
    <p:sldLayoutId id="2147483701" r:id="rId4"/>
    <p:sldLayoutId id="2147483709" r:id="rId5"/>
  </p:sldLayoutIdLs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 smtClean="0"/>
              <a:t>Tiêu đề slide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1</a:t>
            </a:r>
          </a:p>
          <a:p>
            <a:pPr lvl="1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cấp</a:t>
            </a:r>
            <a:r>
              <a:rPr lang="en-US" dirty="0" smtClean="0"/>
              <a:t> 3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8" r:id="rId4"/>
  </p:sldLayoutIdLs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257800" y="6049490"/>
            <a:ext cx="3429000" cy="923330"/>
          </a:xfrm>
        </p:spPr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br>
              <a:rPr lang="en-US" dirty="0" smtClean="0"/>
            </a:b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Internet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Tích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tiện</a:t>
            </a:r>
            <a:r>
              <a:rPr lang="en-US" sz="2400" dirty="0" smtClean="0"/>
              <a:t> </a:t>
            </a:r>
            <a:r>
              <a:rPr lang="en-US" sz="2400" dirty="0" err="1" smtClean="0"/>
              <a:t>ích</a:t>
            </a:r>
            <a:r>
              <a:rPr lang="en-US" sz="2400" dirty="0" smtClean="0"/>
              <a:t> Internet</a:t>
            </a:r>
            <a:endParaRPr lang="en-US" sz="2400" dirty="0"/>
          </a:p>
        </p:txBody>
      </p:sp>
      <p:sp>
        <p:nvSpPr>
          <p:cNvPr id="5" name="TextBox 2"/>
          <p:cNvSpPr txBox="1"/>
          <p:nvPr/>
        </p:nvSpPr>
        <p:spPr>
          <a:xfrm>
            <a:off x="281981" y="3962400"/>
            <a:ext cx="1770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2000" b="1" cap="small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</a:t>
            </a:r>
            <a:r>
              <a:rPr lang="en-US" sz="20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en-US" sz="20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000" b="1" cap="small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0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</a:t>
            </a:r>
            <a:endParaRPr lang="en-US" sz="2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889000"/>
            <a:ext cx="8611726" cy="566420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Bước</a:t>
            </a:r>
            <a:r>
              <a:rPr lang="en-US" dirty="0"/>
              <a:t> 1: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web: </a:t>
            </a:r>
            <a:r>
              <a:rPr lang="en-US" b="1" dirty="0">
                <a:solidFill>
                  <a:srgbClr val="FF0000"/>
                </a:solidFill>
              </a:rPr>
              <a:t>https://www.google.com/maps/d/?hl=vi </a:t>
            </a:r>
          </a:p>
          <a:p>
            <a:r>
              <a:rPr lang="en-US" dirty="0" err="1"/>
              <a:t>Bước</a:t>
            </a:r>
            <a:r>
              <a:rPr lang="en-US" dirty="0"/>
              <a:t> 2: Click </a:t>
            </a:r>
            <a:r>
              <a:rPr lang="en-US" dirty="0" err="1"/>
              <a:t>vào</a:t>
            </a:r>
            <a:r>
              <a:rPr lang="en-US" dirty="0"/>
              <a:t> nut [TẠO BẢN ĐỒ]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r>
              <a:rPr lang="en-US" dirty="0" err="1"/>
              <a:t>Bước</a:t>
            </a:r>
            <a:r>
              <a:rPr lang="en-US" dirty="0"/>
              <a:t> 3: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r>
              <a:rPr lang="en-US" dirty="0" err="1"/>
              <a:t>Bước</a:t>
            </a:r>
            <a:r>
              <a:rPr lang="en-US" dirty="0"/>
              <a:t> 4: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  <a:p>
            <a:r>
              <a:rPr lang="en-US" dirty="0" err="1"/>
              <a:t>Bước</a:t>
            </a:r>
            <a:r>
              <a:rPr lang="en-US" dirty="0"/>
              <a:t> 5: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 </a:t>
            </a:r>
            <a:r>
              <a:rPr lang="en-US" dirty="0" err="1"/>
              <a:t>tên</a:t>
            </a:r>
            <a:r>
              <a:rPr lang="en-US" dirty="0"/>
              <a:t>,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,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…</a:t>
            </a:r>
          </a:p>
          <a:p>
            <a:r>
              <a:rPr lang="en-US" dirty="0" err="1"/>
              <a:t>Bước</a:t>
            </a:r>
            <a:r>
              <a:rPr lang="en-US" dirty="0"/>
              <a:t> 6: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r>
              <a:rPr lang="en-US" dirty="0" err="1"/>
              <a:t>Bước</a:t>
            </a:r>
            <a:r>
              <a:rPr lang="en-US" dirty="0"/>
              <a:t> 7: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  <a:p>
            <a:r>
              <a:rPr lang="en-US" dirty="0" err="1"/>
              <a:t>Bước</a:t>
            </a:r>
            <a:r>
              <a:rPr lang="en-US" dirty="0"/>
              <a:t> 8: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r>
              <a:rPr lang="en-US" dirty="0" err="1"/>
              <a:t>Bước</a:t>
            </a:r>
            <a:r>
              <a:rPr lang="en-US" dirty="0"/>
              <a:t> 9: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smtClean="0"/>
              <a:t>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343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 Responsive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6501464" cy="1898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33600"/>
            <a:ext cx="3544731" cy="44374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3313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uhChat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5257800"/>
            <a:ext cx="8611726" cy="1371600"/>
          </a:xfrm>
        </p:spPr>
        <p:txBody>
          <a:bodyPr/>
          <a:lstStyle/>
          <a:p>
            <a:r>
              <a:rPr lang="en-US" dirty="0" smtClean="0"/>
              <a:t>Uhchat.com</a:t>
            </a:r>
          </a:p>
          <a:p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, </a:t>
            </a:r>
            <a:r>
              <a:rPr lang="en-US" dirty="0" err="1" smtClean="0"/>
              <a:t>rẻ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,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miễn</a:t>
            </a:r>
            <a:r>
              <a:rPr lang="en-US" dirty="0" smtClean="0"/>
              <a:t>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399"/>
            <a:ext cx="8500230" cy="434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8912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Đăng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uhchat.com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5334000"/>
            <a:ext cx="8611726" cy="635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1"/>
            <a:ext cx="8495966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1946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Nhúng</a:t>
            </a:r>
            <a:r>
              <a:rPr lang="en-US" dirty="0" smtClean="0"/>
              <a:t> </a:t>
            </a:r>
            <a:r>
              <a:rPr lang="en-US" dirty="0" err="1" smtClean="0"/>
              <a:t>uhChat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47775"/>
            <a:ext cx="569595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00650"/>
            <a:ext cx="764857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52121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uhChat</a:t>
            </a:r>
            <a:r>
              <a:rPr lang="en-US" dirty="0" smtClean="0"/>
              <a:t> Admin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17" y="1143000"/>
            <a:ext cx="569595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3076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9" y="914400"/>
            <a:ext cx="56769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uhChat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11" y="1333500"/>
            <a:ext cx="570547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5309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Slideshow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5105400"/>
            <a:ext cx="8611726" cy="1371600"/>
          </a:xfrm>
        </p:spPr>
        <p:txBody>
          <a:bodyPr/>
          <a:lstStyle/>
          <a:p>
            <a:r>
              <a:rPr lang="en-US" dirty="0" smtClean="0"/>
              <a:t>albumizr.com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slideshow </a:t>
            </a:r>
            <a:r>
              <a:rPr lang="en-US" dirty="0" err="1" smtClean="0"/>
              <a:t>miễn</a:t>
            </a:r>
            <a:r>
              <a:rPr lang="en-US" dirty="0" smtClean="0"/>
              <a:t> </a:t>
            </a:r>
            <a:r>
              <a:rPr lang="en-US" dirty="0" err="1" smtClean="0"/>
              <a:t>phí</a:t>
            </a:r>
            <a:endParaRPr lang="en-US" dirty="0" smtClean="0"/>
          </a:p>
          <a:p>
            <a:r>
              <a:rPr lang="en-US" dirty="0" smtClean="0"/>
              <a:t>Cho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80752"/>
            <a:ext cx="4137225" cy="382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144930" cy="382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6823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albumizr.com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5486400"/>
            <a:ext cx="8611726" cy="1142999"/>
          </a:xfrm>
        </p:spPr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&gt;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&gt;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4" y="942975"/>
            <a:ext cx="8555916" cy="454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2508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19</a:t>
            </a:fld>
            <a:endParaRPr lang="en-US" sz="2000" smtClean="0">
              <a:solidFill>
                <a:schemeClr val="bg1"/>
              </a:solidFill>
              <a:ea typeface="Roboto L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524000"/>
            <a:ext cx="6642538" cy="914400"/>
          </a:xfrm>
        </p:spPr>
        <p:txBody>
          <a:bodyPr>
            <a:noAutofit/>
          </a:bodyPr>
          <a:lstStyle/>
          <a:p>
            <a:pPr algn="l"/>
            <a:r>
              <a:rPr lang="en-US" sz="40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Thảo</a:t>
            </a:r>
            <a:r>
              <a:rPr lang="en-US" sz="40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0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luận</a:t>
            </a:r>
            <a:endParaRPr lang="en-US" sz="40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40682724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0" y="3853740"/>
            <a:ext cx="8763000" cy="224226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://themyndset.com/wp-content/uploads/2012/04/time-running-clock-Fotolia_11803550_Subscription_XL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01" y="278475"/>
            <a:ext cx="2514599" cy="4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2777064" y="4698999"/>
            <a:ext cx="296966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cap="small" dirty="0" err="1" smtClean="0">
                <a:solidFill>
                  <a:schemeClr val="bg1"/>
                </a:solidFill>
              </a:rPr>
              <a:t>Điểm</a:t>
            </a:r>
            <a:r>
              <a:rPr lang="en-US" sz="3600" b="1" cap="small" dirty="0" smtClean="0">
                <a:solidFill>
                  <a:schemeClr val="bg1"/>
                </a:solidFill>
              </a:rPr>
              <a:t> </a:t>
            </a:r>
            <a:r>
              <a:rPr lang="en-US" sz="3600" b="1" cap="small" dirty="0" err="1" smtClean="0">
                <a:solidFill>
                  <a:schemeClr val="bg1"/>
                </a:solidFill>
              </a:rPr>
              <a:t>danh</a:t>
            </a:r>
            <a:endParaRPr lang="en-US" sz="3600" b="1" cap="smal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newperspectivesradioshow.files.wordpress.com/2011/03/clock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304799"/>
            <a:ext cx="2362200" cy="22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1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Thảo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endParaRPr lang="en-US" dirty="0" smtClean="0"/>
          </a:p>
          <a:p>
            <a:pPr lvl="1"/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Youtube</a:t>
            </a:r>
            <a:endParaRPr lang="en-US" dirty="0" smtClean="0"/>
          </a:p>
          <a:p>
            <a:pPr lvl="1"/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Google map</a:t>
            </a:r>
          </a:p>
          <a:p>
            <a:pPr lvl="1"/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uhChat</a:t>
            </a:r>
            <a:endParaRPr lang="en-US" dirty="0" smtClean="0"/>
          </a:p>
          <a:p>
            <a:pPr lvl="1"/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slideshow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249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21</a:t>
            </a:fld>
            <a:endParaRPr lang="en-US" sz="2000" smtClean="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Chuyên</a:t>
            </a:r>
            <a:r>
              <a:rPr lang="en-US" sz="44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đề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246524" y="2971800"/>
            <a:ext cx="4554076" cy="299719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0" dirty="0" err="1" smtClean="0"/>
              <a:t>Phân</a:t>
            </a:r>
            <a:r>
              <a:rPr lang="en-US" b="0" dirty="0" smtClean="0"/>
              <a:t> </a:t>
            </a:r>
            <a:r>
              <a:rPr lang="en-US" b="0" dirty="0" err="1" smtClean="0"/>
              <a:t>nhóm</a:t>
            </a:r>
            <a:endParaRPr lang="en-US" b="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en-US" b="0" dirty="0" err="1" smtClean="0"/>
              <a:t>Bốc</a:t>
            </a:r>
            <a:r>
              <a:rPr lang="en-US" b="0" dirty="0" smtClean="0"/>
              <a:t> </a:t>
            </a:r>
            <a:r>
              <a:rPr lang="en-US" b="0" dirty="0" err="1" smtClean="0"/>
              <a:t>thăm</a:t>
            </a:r>
            <a:r>
              <a:rPr lang="en-US" b="0" dirty="0" smtClean="0"/>
              <a:t> </a:t>
            </a:r>
            <a:r>
              <a:rPr lang="en-US" b="0" dirty="0" err="1" smtClean="0"/>
              <a:t>chuyên</a:t>
            </a:r>
            <a:r>
              <a:rPr lang="en-US" b="0" dirty="0" smtClean="0"/>
              <a:t> </a:t>
            </a:r>
            <a:r>
              <a:rPr lang="en-US" b="0" dirty="0" err="1" smtClean="0"/>
              <a:t>đề</a:t>
            </a:r>
            <a:endParaRPr lang="en-US" b="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en-US" b="0" dirty="0" err="1" smtClean="0"/>
              <a:t>Thảo</a:t>
            </a:r>
            <a:r>
              <a:rPr lang="en-US" b="0" dirty="0" smtClean="0"/>
              <a:t> </a:t>
            </a:r>
            <a:r>
              <a:rPr lang="en-US" b="0" dirty="0" err="1" smtClean="0"/>
              <a:t>luận</a:t>
            </a:r>
            <a:endParaRPr lang="en-US" b="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en-US" b="0" dirty="0" err="1" smtClean="0"/>
              <a:t>Trình</a:t>
            </a:r>
            <a:r>
              <a:rPr lang="en-US" b="0" dirty="0" smtClean="0"/>
              <a:t> </a:t>
            </a:r>
            <a:r>
              <a:rPr lang="en-US" b="0" dirty="0" err="1" smtClean="0"/>
              <a:t>bày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13099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962400" y="1066800"/>
            <a:ext cx="5181600" cy="5791200"/>
            <a:chOff x="2057400" y="1367692"/>
            <a:chExt cx="4713619" cy="5461000"/>
          </a:xfrm>
        </p:grpSpPr>
        <p:pic>
          <p:nvPicPr>
            <p:cNvPr id="14" name="Picture 2" descr="C:\Users\powerpoint.vn\Downloads\gd_d469b81f6980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7400" y="1367692"/>
              <a:ext cx="4713619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318926">
              <a:off x="2540248" y="2370718"/>
              <a:ext cx="1474443" cy="3522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1</a:t>
              </a:r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7399" y="3273701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</a:t>
              </a:r>
              <a:r>
                <a:rPr lang="vi-VN" b="1" smtClean="0">
                  <a:latin typeface="Segoe UI" pitchFamily="34" charset="0"/>
                  <a:ea typeface="Roboto" pitchFamily="2" charset="0"/>
                  <a:cs typeface="Segoe UI" pitchFamily="34" charset="0"/>
                </a:rPr>
                <a:t>2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1136819">
              <a:off x="4306550" y="1951452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vi-VN" b="1" dirty="0" smtClean="0">
                  <a:latin typeface="Segoe UI" pitchFamily="34" charset="0"/>
                  <a:ea typeface="Roboto" pitchFamily="2" charset="0"/>
                  <a:cs typeface="Segoe UI" pitchFamily="34" charset="0"/>
                </a:rPr>
                <a:t>3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193715">
              <a:off x="4276070" y="2902279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4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Chia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8999"/>
            <a:ext cx="3868276" cy="3640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5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thảo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lab </a:t>
            </a:r>
            <a:r>
              <a:rPr lang="en-US" dirty="0" err="1" smtClean="0"/>
              <a:t>hoặc</a:t>
            </a:r>
            <a:r>
              <a:rPr lang="en-US" dirty="0" smtClean="0"/>
              <a:t> GV </a:t>
            </a:r>
            <a:r>
              <a:rPr lang="en-US" dirty="0" err="1" smtClean="0"/>
              <a:t>giao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Chọn</a:t>
            </a:r>
            <a:r>
              <a:rPr lang="en-US" dirty="0" smtClean="0"/>
              <a:t> 2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pic>
        <p:nvPicPr>
          <p:cNvPr id="6" name="Picture 2" descr="C:\Users\powerpoint.vn\Downloads\64215-Latino student group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05687"/>
            <a:ext cx="3352800" cy="2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195281" y="4529963"/>
            <a:ext cx="2286000" cy="2377343"/>
            <a:chOff x="3425952" y="4513804"/>
            <a:chExt cx="2286000" cy="2377343"/>
          </a:xfrm>
        </p:grpSpPr>
        <p:pic>
          <p:nvPicPr>
            <p:cNvPr id="11" name="Picture 3" descr="C:\Users\powerpoint.vn\Downloads\Students-Lined-Up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573"/>
            <a:stretch/>
          </p:blipFill>
          <p:spPr bwMode="auto">
            <a:xfrm>
              <a:off x="3564492" y="4513804"/>
              <a:ext cx="2147460" cy="234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/>
            <p:cNvSpPr/>
            <p:nvPr/>
          </p:nvSpPr>
          <p:spPr>
            <a:xfrm>
              <a:off x="3425952" y="4590288"/>
              <a:ext cx="725424" cy="2300859"/>
            </a:xfrm>
            <a:custGeom>
              <a:avLst/>
              <a:gdLst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03504 w 725424"/>
                <a:gd name="connsiteY22" fmla="*/ 377952 h 2279904"/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37795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51104 w 725424"/>
                <a:gd name="connsiteY9" fmla="*/ 1280160 h 2279904"/>
                <a:gd name="connsiteX10" fmla="*/ 451104 w 725424"/>
                <a:gd name="connsiteY10" fmla="*/ 1280160 h 2279904"/>
                <a:gd name="connsiteX11" fmla="*/ 566928 w 725424"/>
                <a:gd name="connsiteY11" fmla="*/ 1365504 h 2279904"/>
                <a:gd name="connsiteX12" fmla="*/ 597408 w 725424"/>
                <a:gd name="connsiteY12" fmla="*/ 1426464 h 2279904"/>
                <a:gd name="connsiteX13" fmla="*/ 609600 w 725424"/>
                <a:gd name="connsiteY13" fmla="*/ 1548384 h 2279904"/>
                <a:gd name="connsiteX14" fmla="*/ 560832 w 725424"/>
                <a:gd name="connsiteY14" fmla="*/ 1719072 h 2279904"/>
                <a:gd name="connsiteX15" fmla="*/ 603504 w 725424"/>
                <a:gd name="connsiteY15" fmla="*/ 1932432 h 2279904"/>
                <a:gd name="connsiteX16" fmla="*/ 676656 w 725424"/>
                <a:gd name="connsiteY16" fmla="*/ 2133600 h 2279904"/>
                <a:gd name="connsiteX17" fmla="*/ 652272 w 725424"/>
                <a:gd name="connsiteY17" fmla="*/ 2279904 h 2279904"/>
                <a:gd name="connsiteX18" fmla="*/ 335280 w 725424"/>
                <a:gd name="connsiteY18" fmla="*/ 2249424 h 2279904"/>
                <a:gd name="connsiteX19" fmla="*/ 0 w 725424"/>
                <a:gd name="connsiteY19" fmla="*/ 1493520 h 2279904"/>
                <a:gd name="connsiteX20" fmla="*/ 146304 w 725424"/>
                <a:gd name="connsiteY20" fmla="*/ 420624 h 2279904"/>
                <a:gd name="connsiteX21" fmla="*/ 304800 w 725424"/>
                <a:gd name="connsiteY21" fmla="*/ 18288 h 2279904"/>
                <a:gd name="connsiteX22" fmla="*/ 725424 w 725424"/>
                <a:gd name="connsiteY22" fmla="*/ 0 h 2279904"/>
                <a:gd name="connsiteX23" fmla="*/ 660273 w 725424"/>
                <a:gd name="connsiteY23" fmla="*/ 360807 h 2279904"/>
                <a:gd name="connsiteX24" fmla="*/ 603504 w 725424"/>
                <a:gd name="connsiteY2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65963 w 725424"/>
                <a:gd name="connsiteY9" fmla="*/ 113995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597408 w 725424"/>
                <a:gd name="connsiteY14" fmla="*/ 1426464 h 2279904"/>
                <a:gd name="connsiteX15" fmla="*/ 609600 w 725424"/>
                <a:gd name="connsiteY15" fmla="*/ 1548384 h 2279904"/>
                <a:gd name="connsiteX16" fmla="*/ 560832 w 725424"/>
                <a:gd name="connsiteY16" fmla="*/ 1719072 h 2279904"/>
                <a:gd name="connsiteX17" fmla="*/ 603504 w 725424"/>
                <a:gd name="connsiteY17" fmla="*/ 1932432 h 2279904"/>
                <a:gd name="connsiteX18" fmla="*/ 676656 w 725424"/>
                <a:gd name="connsiteY18" fmla="*/ 2133600 h 2279904"/>
                <a:gd name="connsiteX19" fmla="*/ 652272 w 725424"/>
                <a:gd name="connsiteY19" fmla="*/ 2279904 h 2279904"/>
                <a:gd name="connsiteX20" fmla="*/ 335280 w 725424"/>
                <a:gd name="connsiteY20" fmla="*/ 2249424 h 2279904"/>
                <a:gd name="connsiteX21" fmla="*/ 0 w 725424"/>
                <a:gd name="connsiteY21" fmla="*/ 1493520 h 2279904"/>
                <a:gd name="connsiteX22" fmla="*/ 146304 w 725424"/>
                <a:gd name="connsiteY22" fmla="*/ 420624 h 2279904"/>
                <a:gd name="connsiteX23" fmla="*/ 304800 w 725424"/>
                <a:gd name="connsiteY23" fmla="*/ 18288 h 2279904"/>
                <a:gd name="connsiteX24" fmla="*/ 725424 w 725424"/>
                <a:gd name="connsiteY24" fmla="*/ 0 h 2279904"/>
                <a:gd name="connsiteX25" fmla="*/ 660273 w 725424"/>
                <a:gd name="connsiteY25" fmla="*/ 360807 h 2279904"/>
                <a:gd name="connsiteX26" fmla="*/ 603504 w 725424"/>
                <a:gd name="connsiteY26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0268 w 725424"/>
                <a:gd name="connsiteY16" fmla="*/ 1447419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7888 w 725424"/>
                <a:gd name="connsiteY16" fmla="*/ 1453134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35508 w 725424"/>
                <a:gd name="connsiteY16" fmla="*/ 1395222 h 2279904"/>
                <a:gd name="connsiteX17" fmla="*/ 627888 w 725424"/>
                <a:gd name="connsiteY17" fmla="*/ 1453134 h 2279904"/>
                <a:gd name="connsiteX18" fmla="*/ 609600 w 725424"/>
                <a:gd name="connsiteY18" fmla="*/ 1548384 h 2279904"/>
                <a:gd name="connsiteX19" fmla="*/ 560832 w 725424"/>
                <a:gd name="connsiteY19" fmla="*/ 1719072 h 2279904"/>
                <a:gd name="connsiteX20" fmla="*/ 603504 w 725424"/>
                <a:gd name="connsiteY20" fmla="*/ 1932432 h 2279904"/>
                <a:gd name="connsiteX21" fmla="*/ 676656 w 725424"/>
                <a:gd name="connsiteY21" fmla="*/ 2133600 h 2279904"/>
                <a:gd name="connsiteX22" fmla="*/ 652272 w 725424"/>
                <a:gd name="connsiteY22" fmla="*/ 2279904 h 2279904"/>
                <a:gd name="connsiteX23" fmla="*/ 335280 w 725424"/>
                <a:gd name="connsiteY23" fmla="*/ 2249424 h 2279904"/>
                <a:gd name="connsiteX24" fmla="*/ 0 w 725424"/>
                <a:gd name="connsiteY24" fmla="*/ 1493520 h 2279904"/>
                <a:gd name="connsiteX25" fmla="*/ 146304 w 725424"/>
                <a:gd name="connsiteY25" fmla="*/ 420624 h 2279904"/>
                <a:gd name="connsiteX26" fmla="*/ 304800 w 725424"/>
                <a:gd name="connsiteY26" fmla="*/ 18288 h 2279904"/>
                <a:gd name="connsiteX27" fmla="*/ 725424 w 725424"/>
                <a:gd name="connsiteY27" fmla="*/ 0 h 2279904"/>
                <a:gd name="connsiteX28" fmla="*/ 660273 w 725424"/>
                <a:gd name="connsiteY28" fmla="*/ 360807 h 2279904"/>
                <a:gd name="connsiteX29" fmla="*/ 603504 w 725424"/>
                <a:gd name="connsiteY29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1104 w 725424"/>
                <a:gd name="connsiteY12" fmla="*/ 128016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41223 w 725424"/>
                <a:gd name="connsiteY16" fmla="*/ 1343787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52272 w 725424"/>
                <a:gd name="connsiteY25" fmla="*/ 2279904 h 2279904"/>
                <a:gd name="connsiteX26" fmla="*/ 335280 w 725424"/>
                <a:gd name="connsiteY26" fmla="*/ 2249424 h 2279904"/>
                <a:gd name="connsiteX27" fmla="*/ 0 w 725424"/>
                <a:gd name="connsiteY27" fmla="*/ 1493520 h 2279904"/>
                <a:gd name="connsiteX28" fmla="*/ 146304 w 725424"/>
                <a:gd name="connsiteY28" fmla="*/ 420624 h 2279904"/>
                <a:gd name="connsiteX29" fmla="*/ 304800 w 725424"/>
                <a:gd name="connsiteY29" fmla="*/ 18288 h 2279904"/>
                <a:gd name="connsiteX30" fmla="*/ 725424 w 725424"/>
                <a:gd name="connsiteY30" fmla="*/ 0 h 2279904"/>
                <a:gd name="connsiteX31" fmla="*/ 660273 w 725424"/>
                <a:gd name="connsiteY31" fmla="*/ 360807 h 2279904"/>
                <a:gd name="connsiteX32" fmla="*/ 603504 w 725424"/>
                <a:gd name="connsiteY32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9798 w 725424"/>
                <a:gd name="connsiteY25" fmla="*/ 2204847 h 2279904"/>
                <a:gd name="connsiteX26" fmla="*/ 652272 w 725424"/>
                <a:gd name="connsiteY26" fmla="*/ 2279904 h 2279904"/>
                <a:gd name="connsiteX27" fmla="*/ 335280 w 725424"/>
                <a:gd name="connsiteY27" fmla="*/ 2249424 h 2279904"/>
                <a:gd name="connsiteX28" fmla="*/ 0 w 725424"/>
                <a:gd name="connsiteY28" fmla="*/ 1493520 h 2279904"/>
                <a:gd name="connsiteX29" fmla="*/ 146304 w 725424"/>
                <a:gd name="connsiteY29" fmla="*/ 420624 h 2279904"/>
                <a:gd name="connsiteX30" fmla="*/ 304800 w 725424"/>
                <a:gd name="connsiteY30" fmla="*/ 18288 h 2279904"/>
                <a:gd name="connsiteX31" fmla="*/ 725424 w 725424"/>
                <a:gd name="connsiteY31" fmla="*/ 0 h 2279904"/>
                <a:gd name="connsiteX32" fmla="*/ 660273 w 725424"/>
                <a:gd name="connsiteY32" fmla="*/ 360807 h 2279904"/>
                <a:gd name="connsiteX33" fmla="*/ 603504 w 725424"/>
                <a:gd name="connsiteY3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52272 w 725424"/>
                <a:gd name="connsiteY27" fmla="*/ 2279904 h 2279904"/>
                <a:gd name="connsiteX28" fmla="*/ 335280 w 725424"/>
                <a:gd name="connsiteY28" fmla="*/ 2249424 h 2279904"/>
                <a:gd name="connsiteX29" fmla="*/ 0 w 725424"/>
                <a:gd name="connsiteY29" fmla="*/ 1493520 h 2279904"/>
                <a:gd name="connsiteX30" fmla="*/ 146304 w 725424"/>
                <a:gd name="connsiteY30" fmla="*/ 420624 h 2279904"/>
                <a:gd name="connsiteX31" fmla="*/ 304800 w 725424"/>
                <a:gd name="connsiteY31" fmla="*/ 18288 h 2279904"/>
                <a:gd name="connsiteX32" fmla="*/ 725424 w 725424"/>
                <a:gd name="connsiteY32" fmla="*/ 0 h 2279904"/>
                <a:gd name="connsiteX33" fmla="*/ 660273 w 725424"/>
                <a:gd name="connsiteY33" fmla="*/ 360807 h 2279904"/>
                <a:gd name="connsiteX34" fmla="*/ 603504 w 725424"/>
                <a:gd name="connsiteY3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64083 w 725424"/>
                <a:gd name="connsiteY27" fmla="*/ 2254377 h 2279904"/>
                <a:gd name="connsiteX28" fmla="*/ 652272 w 725424"/>
                <a:gd name="connsiteY28" fmla="*/ 2279904 h 2279904"/>
                <a:gd name="connsiteX29" fmla="*/ 335280 w 725424"/>
                <a:gd name="connsiteY29" fmla="*/ 2249424 h 2279904"/>
                <a:gd name="connsiteX30" fmla="*/ 0 w 725424"/>
                <a:gd name="connsiteY30" fmla="*/ 1493520 h 2279904"/>
                <a:gd name="connsiteX31" fmla="*/ 146304 w 725424"/>
                <a:gd name="connsiteY31" fmla="*/ 420624 h 2279904"/>
                <a:gd name="connsiteX32" fmla="*/ 304800 w 725424"/>
                <a:gd name="connsiteY32" fmla="*/ 18288 h 2279904"/>
                <a:gd name="connsiteX33" fmla="*/ 725424 w 725424"/>
                <a:gd name="connsiteY33" fmla="*/ 0 h 2279904"/>
                <a:gd name="connsiteX34" fmla="*/ 660273 w 725424"/>
                <a:gd name="connsiteY34" fmla="*/ 360807 h 2279904"/>
                <a:gd name="connsiteX35" fmla="*/ 603504 w 725424"/>
                <a:gd name="connsiteY35" fmla="*/ 412242 h 2279904"/>
                <a:gd name="connsiteX0" fmla="*/ 603504 w 725424"/>
                <a:gd name="connsiteY0" fmla="*/ 412242 h 2300859"/>
                <a:gd name="connsiteX1" fmla="*/ 566928 w 725424"/>
                <a:gd name="connsiteY1" fmla="*/ 505968 h 2300859"/>
                <a:gd name="connsiteX2" fmla="*/ 566928 w 725424"/>
                <a:gd name="connsiteY2" fmla="*/ 652272 h 2300859"/>
                <a:gd name="connsiteX3" fmla="*/ 542544 w 725424"/>
                <a:gd name="connsiteY3" fmla="*/ 780288 h 2300859"/>
                <a:gd name="connsiteX4" fmla="*/ 525018 w 725424"/>
                <a:gd name="connsiteY4" fmla="*/ 894969 h 2300859"/>
                <a:gd name="connsiteX5" fmla="*/ 451104 w 725424"/>
                <a:gd name="connsiteY5" fmla="*/ 877824 h 2300859"/>
                <a:gd name="connsiteX6" fmla="*/ 433578 w 725424"/>
                <a:gd name="connsiteY6" fmla="*/ 911352 h 2300859"/>
                <a:gd name="connsiteX7" fmla="*/ 457200 w 725424"/>
                <a:gd name="connsiteY7" fmla="*/ 950976 h 2300859"/>
                <a:gd name="connsiteX8" fmla="*/ 488061 w 725424"/>
                <a:gd name="connsiteY8" fmla="*/ 1060704 h 2300859"/>
                <a:gd name="connsiteX9" fmla="*/ 471678 w 725424"/>
                <a:gd name="connsiteY9" fmla="*/ 1143762 h 2300859"/>
                <a:gd name="connsiteX10" fmla="*/ 469773 w 725424"/>
                <a:gd name="connsiteY10" fmla="*/ 1178052 h 2300859"/>
                <a:gd name="connsiteX11" fmla="*/ 451104 w 725424"/>
                <a:gd name="connsiteY11" fmla="*/ 1280160 h 2300859"/>
                <a:gd name="connsiteX12" fmla="*/ 456819 w 725424"/>
                <a:gd name="connsiteY12" fmla="*/ 1272540 h 2300859"/>
                <a:gd name="connsiteX13" fmla="*/ 486918 w 725424"/>
                <a:gd name="connsiteY13" fmla="*/ 1328547 h 2300859"/>
                <a:gd name="connsiteX14" fmla="*/ 568833 w 725424"/>
                <a:gd name="connsiteY14" fmla="*/ 1352169 h 2300859"/>
                <a:gd name="connsiteX15" fmla="*/ 601218 w 725424"/>
                <a:gd name="connsiteY15" fmla="*/ 1345692 h 2300859"/>
                <a:gd name="connsiteX16" fmla="*/ 635508 w 725424"/>
                <a:gd name="connsiteY16" fmla="*/ 1338072 h 2300859"/>
                <a:gd name="connsiteX17" fmla="*/ 658368 w 725424"/>
                <a:gd name="connsiteY17" fmla="*/ 1357122 h 2300859"/>
                <a:gd name="connsiteX18" fmla="*/ 639318 w 725424"/>
                <a:gd name="connsiteY18" fmla="*/ 1400937 h 2300859"/>
                <a:gd name="connsiteX19" fmla="*/ 627888 w 725424"/>
                <a:gd name="connsiteY19" fmla="*/ 1453134 h 2300859"/>
                <a:gd name="connsiteX20" fmla="*/ 603885 w 725424"/>
                <a:gd name="connsiteY20" fmla="*/ 1540764 h 2300859"/>
                <a:gd name="connsiteX21" fmla="*/ 580263 w 725424"/>
                <a:gd name="connsiteY21" fmla="*/ 1608582 h 2300859"/>
                <a:gd name="connsiteX22" fmla="*/ 560832 w 725424"/>
                <a:gd name="connsiteY22" fmla="*/ 1719072 h 2300859"/>
                <a:gd name="connsiteX23" fmla="*/ 603504 w 725424"/>
                <a:gd name="connsiteY23" fmla="*/ 1932432 h 2300859"/>
                <a:gd name="connsiteX24" fmla="*/ 676656 w 725424"/>
                <a:gd name="connsiteY24" fmla="*/ 2133600 h 2300859"/>
                <a:gd name="connsiteX25" fmla="*/ 662178 w 725424"/>
                <a:gd name="connsiteY25" fmla="*/ 2151507 h 2300859"/>
                <a:gd name="connsiteX26" fmla="*/ 669798 w 725424"/>
                <a:gd name="connsiteY26" fmla="*/ 2204847 h 2300859"/>
                <a:gd name="connsiteX27" fmla="*/ 664083 w 725424"/>
                <a:gd name="connsiteY27" fmla="*/ 2254377 h 2300859"/>
                <a:gd name="connsiteX28" fmla="*/ 652272 w 725424"/>
                <a:gd name="connsiteY28" fmla="*/ 2279904 h 2300859"/>
                <a:gd name="connsiteX29" fmla="*/ 337185 w 725424"/>
                <a:gd name="connsiteY29" fmla="*/ 2300859 h 2300859"/>
                <a:gd name="connsiteX30" fmla="*/ 0 w 725424"/>
                <a:gd name="connsiteY30" fmla="*/ 1493520 h 2300859"/>
                <a:gd name="connsiteX31" fmla="*/ 146304 w 725424"/>
                <a:gd name="connsiteY31" fmla="*/ 420624 h 2300859"/>
                <a:gd name="connsiteX32" fmla="*/ 304800 w 725424"/>
                <a:gd name="connsiteY32" fmla="*/ 18288 h 2300859"/>
                <a:gd name="connsiteX33" fmla="*/ 725424 w 725424"/>
                <a:gd name="connsiteY33" fmla="*/ 0 h 2300859"/>
                <a:gd name="connsiteX34" fmla="*/ 660273 w 725424"/>
                <a:gd name="connsiteY34" fmla="*/ 360807 h 2300859"/>
                <a:gd name="connsiteX35" fmla="*/ 603504 w 725424"/>
                <a:gd name="connsiteY35" fmla="*/ 412242 h 230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25424" h="2300859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0089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23</a:t>
            </a:fld>
            <a:endParaRPr lang="en-US" sz="2000" smtClean="0">
              <a:solidFill>
                <a:schemeClr val="bg1"/>
              </a:solidFill>
              <a:ea typeface="Roboto Lt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r>
              <a:rPr lang="en-US" sz="44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 2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1132016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website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endParaRPr lang="en-US" dirty="0" smtClean="0"/>
          </a:p>
          <a:p>
            <a:r>
              <a:rPr lang="en-US" dirty="0" smtClean="0"/>
              <a:t>Web Hosting, hostinger.vn</a:t>
            </a:r>
          </a:p>
          <a:p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upload website </a:t>
            </a:r>
            <a:r>
              <a:rPr lang="en-US" dirty="0" err="1" smtClean="0"/>
              <a:t>lên</a:t>
            </a:r>
            <a:r>
              <a:rPr lang="en-US" dirty="0" smtClean="0"/>
              <a:t> server</a:t>
            </a: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05751"/>
            <a:ext cx="7315200" cy="4123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9510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8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2438400" y="660042"/>
            <a:ext cx="405765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3052293" y="761642"/>
            <a:ext cx="3700463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Tóm tắt bài 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429000" cy="381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57013" y="1676400"/>
            <a:ext cx="5810787" cy="4953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 smtClean="0"/>
              <a:t>Nhúng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Youtube</a:t>
            </a:r>
            <a:r>
              <a:rPr lang="en-US" sz="2800" b="0" dirty="0" smtClean="0"/>
              <a:t> video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 smtClean="0"/>
              <a:t>Nhúng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gmap</a:t>
            </a:r>
            <a:endParaRPr lang="en-US" sz="2800" b="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 smtClean="0"/>
              <a:t>Nhúng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uhChat</a:t>
            </a:r>
            <a:endParaRPr lang="en-US" sz="2800" b="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 smtClean="0"/>
              <a:t>Nhúng</a:t>
            </a:r>
            <a:r>
              <a:rPr lang="en-US" sz="2800" b="0" smtClean="0"/>
              <a:t> slideshow</a:t>
            </a:r>
            <a:endParaRPr lang="en-US" sz="2800" b="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/>
              <a:t>Thảo</a:t>
            </a:r>
            <a:r>
              <a:rPr lang="en-US" sz="2800" b="0" dirty="0"/>
              <a:t> </a:t>
            </a:r>
            <a:r>
              <a:rPr lang="en-US" sz="2800" b="0" dirty="0" err="1"/>
              <a:t>luận</a:t>
            </a:r>
            <a:endParaRPr lang="en-US" sz="2800" b="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/>
              <a:t>Trình</a:t>
            </a:r>
            <a:r>
              <a:rPr lang="en-US" sz="2800" b="0" dirty="0"/>
              <a:t> </a:t>
            </a:r>
            <a:r>
              <a:rPr lang="en-US" sz="2800" b="0" dirty="0" err="1"/>
              <a:t>bày</a:t>
            </a:r>
            <a:r>
              <a:rPr lang="en-US" sz="2800" b="0" dirty="0"/>
              <a:t> </a:t>
            </a:r>
            <a:r>
              <a:rPr lang="en-US" sz="2800" b="0" dirty="0" err="1"/>
              <a:t>chuyên</a:t>
            </a:r>
            <a:r>
              <a:rPr lang="en-US" sz="2800" b="0" dirty="0"/>
              <a:t> </a:t>
            </a:r>
            <a:r>
              <a:rPr lang="en-US" sz="2800" b="0" dirty="0" err="1"/>
              <a:t>đề</a:t>
            </a:r>
            <a:endParaRPr lang="en-US" sz="2800" b="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/>
              <a:t>Giới</a:t>
            </a:r>
            <a:r>
              <a:rPr lang="en-US" sz="2800" b="0" dirty="0"/>
              <a:t> </a:t>
            </a:r>
            <a:r>
              <a:rPr lang="en-US" sz="2800" b="0" dirty="0" err="1"/>
              <a:t>thiệu</a:t>
            </a:r>
            <a:r>
              <a:rPr lang="en-US" sz="2800" b="0" dirty="0"/>
              <a:t> </a:t>
            </a:r>
            <a:r>
              <a:rPr lang="en-US" sz="2800" b="0" dirty="0" err="1"/>
              <a:t>bài</a:t>
            </a:r>
            <a:r>
              <a:rPr lang="en-US" sz="2800" b="0" dirty="0"/>
              <a:t> </a:t>
            </a:r>
            <a:r>
              <a:rPr lang="en-US" sz="2800" b="0" dirty="0" err="1"/>
              <a:t>mới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4627525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95400" y="12700"/>
            <a:ext cx="11734800" cy="6845300"/>
            <a:chOff x="0" y="12700"/>
            <a:chExt cx="12213597" cy="6845300"/>
          </a:xfrm>
        </p:grpSpPr>
        <p:pic>
          <p:nvPicPr>
            <p:cNvPr id="13" name="Picture 12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675144" y="3422476"/>
            <a:ext cx="4658856" cy="35412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   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Cảm</a:t>
            </a:r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ơn</a:t>
            </a:r>
            <a:endParaRPr lang="en-US" sz="5400" b="1" spc="-2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2970" y="2542160"/>
            <a:ext cx="1678630" cy="4371824"/>
            <a:chOff x="-2798010" y="2616804"/>
            <a:chExt cx="2238173" cy="4371824"/>
          </a:xfrm>
        </p:grpSpPr>
        <p:sp>
          <p:nvSpPr>
            <p:cNvPr id="16" name="Freeform 15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3179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1168400"/>
            <a:ext cx="7848600" cy="500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2688769"/>
            <a:ext cx="3665218" cy="34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914400" y="1676400"/>
            <a:ext cx="7772400" cy="4495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smtClean="0"/>
              <a:t>Review </a:t>
            </a:r>
            <a:r>
              <a:rPr lang="en-US" b="0" dirty="0" err="1" smtClean="0"/>
              <a:t>nội</a:t>
            </a:r>
            <a:r>
              <a:rPr lang="en-US" b="0" dirty="0" smtClean="0"/>
              <a:t> dung </a:t>
            </a:r>
            <a:r>
              <a:rPr lang="en-US" b="0" dirty="0" err="1" smtClean="0"/>
              <a:t>bài</a:t>
            </a:r>
            <a:r>
              <a:rPr lang="en-US" b="0" dirty="0" smtClean="0"/>
              <a:t> </a:t>
            </a:r>
            <a:r>
              <a:rPr lang="en-US" b="0" dirty="0" err="1" smtClean="0"/>
              <a:t>học</a:t>
            </a:r>
            <a:r>
              <a:rPr lang="en-US" b="0" dirty="0" smtClean="0"/>
              <a:t> online 1</a:t>
            </a:r>
            <a:endParaRPr lang="vi-VN" b="0" dirty="0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 smtClean="0"/>
              <a:t>Thảo</a:t>
            </a:r>
            <a:r>
              <a:rPr lang="en-US" b="0" dirty="0" smtClean="0"/>
              <a:t> </a:t>
            </a:r>
            <a:r>
              <a:rPr lang="en-US" b="0" dirty="0" err="1" smtClean="0"/>
              <a:t>luận</a:t>
            </a:r>
            <a:r>
              <a:rPr lang="en-US" b="0" dirty="0" smtClean="0"/>
              <a:t> </a:t>
            </a:r>
            <a:r>
              <a:rPr lang="en-US" b="0" dirty="0" err="1" smtClean="0"/>
              <a:t>các</a:t>
            </a:r>
            <a:r>
              <a:rPr lang="en-US" b="0" dirty="0" smtClean="0"/>
              <a:t> </a:t>
            </a:r>
            <a:r>
              <a:rPr lang="en-US" b="0" dirty="0" err="1" smtClean="0"/>
              <a:t>tình</a:t>
            </a:r>
            <a:r>
              <a:rPr lang="en-US" b="0" dirty="0" smtClean="0"/>
              <a:t> </a:t>
            </a:r>
            <a:r>
              <a:rPr lang="en-US" b="0" dirty="0" err="1" smtClean="0"/>
              <a:t>huống</a:t>
            </a:r>
            <a:r>
              <a:rPr lang="en-US" b="0" dirty="0" smtClean="0"/>
              <a:t> </a:t>
            </a:r>
            <a:r>
              <a:rPr lang="en-US" b="0" dirty="0" err="1" smtClean="0"/>
              <a:t>trong</a:t>
            </a:r>
            <a:r>
              <a:rPr lang="en-US" b="0" dirty="0" smtClean="0"/>
              <a:t> </a:t>
            </a:r>
            <a:r>
              <a:rPr lang="en-US" b="0" dirty="0" err="1" smtClean="0"/>
              <a:t>bài</a:t>
            </a:r>
            <a:r>
              <a:rPr lang="en-US" b="0" dirty="0" smtClean="0"/>
              <a:t> online 1</a:t>
            </a:r>
            <a:endParaRPr lang="vi-VN" b="0" dirty="0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 smtClean="0"/>
              <a:t>Trình</a:t>
            </a:r>
            <a:r>
              <a:rPr lang="en-US" b="0" dirty="0" smtClean="0"/>
              <a:t> </a:t>
            </a:r>
            <a:r>
              <a:rPr lang="en-US" b="0" dirty="0" err="1" smtClean="0"/>
              <a:t>bày</a:t>
            </a:r>
            <a:r>
              <a:rPr lang="en-US" b="0" dirty="0" smtClean="0"/>
              <a:t> </a:t>
            </a:r>
            <a:r>
              <a:rPr lang="en-US" b="0" dirty="0" err="1" smtClean="0"/>
              <a:t>chuyên</a:t>
            </a:r>
            <a:r>
              <a:rPr lang="en-US" b="0" dirty="0" smtClean="0"/>
              <a:t> </a:t>
            </a:r>
            <a:r>
              <a:rPr lang="en-US" b="0" dirty="0" err="1" smtClean="0"/>
              <a:t>đề</a:t>
            </a:r>
            <a:endParaRPr lang="en-US" b="0" dirty="0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smtClean="0"/>
              <a:t>G</a:t>
            </a:r>
            <a:r>
              <a:rPr lang="vi-VN" b="0" dirty="0" smtClean="0"/>
              <a:t>iới thiệu bài học online 2</a:t>
            </a: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3</a:t>
            </a:fld>
            <a:endParaRPr lang="en-US" sz="2000" smtClean="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685800" y="762000"/>
            <a:ext cx="579120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90630" y="863958"/>
            <a:ext cx="5329170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646389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4</a:t>
            </a:fld>
            <a:endParaRPr lang="en-US" sz="2000" smtClean="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10668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Review </a:t>
            </a:r>
            <a:r>
              <a:rPr lang="en-US" sz="4400" b="1" cap="smal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online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3343396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internet </a:t>
            </a:r>
            <a:r>
              <a:rPr lang="en-US" dirty="0" err="1" smtClean="0"/>
              <a:t>khác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Nhúng</a:t>
            </a:r>
            <a:r>
              <a:rPr lang="en-US" dirty="0"/>
              <a:t> video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Youtube</a:t>
            </a:r>
            <a:endParaRPr lang="en-US" dirty="0"/>
          </a:p>
          <a:p>
            <a:r>
              <a:rPr lang="en-US" dirty="0" err="1" smtClean="0"/>
              <a:t>Nhúng</a:t>
            </a:r>
            <a:r>
              <a:rPr lang="en-US" dirty="0" smtClean="0"/>
              <a:t> </a:t>
            </a:r>
            <a:r>
              <a:rPr lang="en-US" dirty="0" err="1" smtClean="0"/>
              <a:t>google</a:t>
            </a:r>
            <a:r>
              <a:rPr lang="en-US" dirty="0" smtClean="0"/>
              <a:t> map</a:t>
            </a:r>
          </a:p>
          <a:p>
            <a:r>
              <a:rPr lang="en-US" dirty="0" err="1" smtClean="0"/>
              <a:t>Nhúng</a:t>
            </a:r>
            <a:r>
              <a:rPr lang="en-US" dirty="0" smtClean="0"/>
              <a:t> </a:t>
            </a:r>
            <a:r>
              <a:rPr lang="en-US" dirty="0" err="1" smtClean="0"/>
              <a:t>uhChat</a:t>
            </a:r>
            <a:endParaRPr lang="en-US" dirty="0" smtClean="0"/>
          </a:p>
          <a:p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nhúng</a:t>
            </a:r>
            <a:r>
              <a:rPr lang="en-US" dirty="0" smtClean="0"/>
              <a:t> slideshow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69" y="3100522"/>
            <a:ext cx="3683231" cy="3402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00522"/>
            <a:ext cx="4038600" cy="3402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8421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Nhúng</a:t>
            </a:r>
            <a:r>
              <a:rPr lang="en-US" dirty="0" smtClean="0"/>
              <a:t> video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clip</a:t>
            </a:r>
          </a:p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Share</a:t>
            </a:r>
          </a:p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Embed</a:t>
            </a:r>
          </a:p>
          <a:p>
            <a:r>
              <a:rPr lang="en-US" dirty="0" err="1"/>
              <a:t>Chép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5" y="3124200"/>
            <a:ext cx="821055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1987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Tùy biến mã tích hợp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4038600"/>
            <a:ext cx="8611726" cy="2514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Autoplay</a:t>
            </a:r>
            <a:r>
              <a:rPr lang="en-US" dirty="0" smtClean="0"/>
              <a:t>: </a:t>
            </a:r>
            <a:r>
              <a:rPr lang="en-US" dirty="0" err="1" smtClean="0"/>
              <a:t>tự</a:t>
            </a:r>
            <a:r>
              <a:rPr lang="en-US" dirty="0" smtClean="0"/>
              <a:t> play hay </a:t>
            </a:r>
            <a:r>
              <a:rPr lang="en-US" dirty="0" err="1" smtClean="0"/>
              <a:t>không</a:t>
            </a:r>
            <a:r>
              <a:rPr lang="en-US" dirty="0" smtClean="0"/>
              <a:t> (0 </a:t>
            </a:r>
            <a:r>
              <a:rPr lang="en-US" dirty="0" err="1" smtClean="0"/>
              <a:t>hoặc</a:t>
            </a:r>
            <a:r>
              <a:rPr lang="en-US" dirty="0" smtClean="0"/>
              <a:t> 1)</a:t>
            </a:r>
          </a:p>
          <a:p>
            <a:r>
              <a:rPr lang="en-US" dirty="0" smtClean="0"/>
              <a:t>Loop: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 (0 </a:t>
            </a:r>
            <a:r>
              <a:rPr lang="en-US" dirty="0" err="1" smtClean="0"/>
              <a:t>hoặc</a:t>
            </a:r>
            <a:r>
              <a:rPr lang="en-US" dirty="0" smtClean="0"/>
              <a:t> 1)</a:t>
            </a:r>
          </a:p>
          <a:p>
            <a:r>
              <a:rPr lang="en-US" dirty="0" smtClean="0"/>
              <a:t>Controls: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 (0 </a:t>
            </a:r>
            <a:r>
              <a:rPr lang="en-US" dirty="0" err="1" smtClean="0"/>
              <a:t>hoặc</a:t>
            </a:r>
            <a:r>
              <a:rPr lang="en-US" dirty="0" smtClean="0"/>
              <a:t> 1)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3723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3" y="3429001"/>
            <a:ext cx="8301318" cy="26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>
            <a:stCxn id="12" idx="0"/>
          </p:cNvCxnSpPr>
          <p:nvPr/>
        </p:nvCxnSpPr>
        <p:spPr>
          <a:xfrm flipV="1">
            <a:off x="4681818" y="1919287"/>
            <a:ext cx="0" cy="1357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2718" y="3276600"/>
            <a:ext cx="84582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459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Youtube</a:t>
            </a:r>
            <a:r>
              <a:rPr lang="en-US" dirty="0" smtClean="0"/>
              <a:t> responsive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33450"/>
            <a:ext cx="7968329" cy="2266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400"/>
            <a:ext cx="3825428" cy="41250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45828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29" y="914400"/>
            <a:ext cx="8524071" cy="465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0948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16286</TotalTime>
  <Words>464</Words>
  <Application>Microsoft Office PowerPoint</Application>
  <PresentationFormat>On-screen Show (4:3)</PresentationFormat>
  <Paragraphs>99</Paragraphs>
  <Slides>26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Custom Design</vt:lpstr>
      <vt:lpstr>1_Custom Design</vt:lpstr>
      <vt:lpstr>Tích hợp các tiện ích Internet</vt:lpstr>
      <vt:lpstr>PowerPoint Presentation</vt:lpstr>
      <vt:lpstr>Nội dung bài học</vt:lpstr>
      <vt:lpstr>Review bài online</vt:lpstr>
      <vt:lpstr>Tiện tích internet khác</vt:lpstr>
      <vt:lpstr>Nhúng video từ Youtube</vt:lpstr>
      <vt:lpstr>Tùy biến mã tích hợp</vt:lpstr>
      <vt:lpstr>Youtube responsive</vt:lpstr>
      <vt:lpstr>Google Map</vt:lpstr>
      <vt:lpstr>Google Map</vt:lpstr>
      <vt:lpstr>Google Map Responsive</vt:lpstr>
      <vt:lpstr>uhChat</vt:lpstr>
      <vt:lpstr>Đăng ký tài khoản uhchat.com</vt:lpstr>
      <vt:lpstr>Nhúng uhChat</vt:lpstr>
      <vt:lpstr>uhChat Admin</vt:lpstr>
      <vt:lpstr>Cấu hình uhChat</vt:lpstr>
      <vt:lpstr>Slideshow</vt:lpstr>
      <vt:lpstr>albumizr.com</vt:lpstr>
      <vt:lpstr>Thảo luận</vt:lpstr>
      <vt:lpstr>Thảo luận</vt:lpstr>
      <vt:lpstr>Chuyên đề</vt:lpstr>
      <vt:lpstr>Chia nhóm thuyết trình</vt:lpstr>
      <vt:lpstr>Bài học online 2</vt:lpstr>
      <vt:lpstr>Triển khai website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NghiemN</cp:lastModifiedBy>
  <cp:revision>2381</cp:revision>
  <dcterms:created xsi:type="dcterms:W3CDTF">2013-04-23T08:05:33Z</dcterms:created>
  <dcterms:modified xsi:type="dcterms:W3CDTF">2016-12-07T09:30:41Z</dcterms:modified>
</cp:coreProperties>
</file>